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AAB8-2AB5-A606-8BA1-21505E58C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DC58-88C6-842F-F259-F57E4A03F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4F32-7F68-50E5-7EBA-2474F1DB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3410-52A4-E9F5-E165-7635E802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0BADE-0F3D-B362-0D68-1B6B74E7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E5CF-6469-060B-1385-38779282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28F06-7846-FE34-5AD8-B2BB8E27A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93EF-9236-74A3-B482-5B2BB75A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8D85-04A6-7E84-9340-54B977F3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7751D-5FCA-2449-92D9-291C9C94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6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68191-EE6B-81DF-BE62-2CEEB0048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C1C76-7C58-BB5B-B8F1-F8FF1973F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CF7D-D5DA-5CA4-B59A-5527ADE8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BF4FF-B03A-E9B1-5F78-F74B578A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BDC51-C626-0471-6A31-988FF00D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9DCA-55F3-EC78-3344-3390677D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D458-8184-059B-386F-D09BC8E7B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C0DF-ED18-1141-7F1D-F12E8CDC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A0D46-B5BB-DF3E-58FB-6F9F384D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C6DB-ED94-4D06-BA18-72893449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06E9-EA0E-5DDA-6212-5146806E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D8CD3-E02E-13E0-B7AD-C068C24B6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38250-0514-4A2D-2982-B5D94CD6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3D38E-359C-D4C4-0341-A7423C7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3B90-D65C-6A19-BCED-92AD15C9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819B-A29F-75E8-BD3F-B4813A6C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D45EA-EFE4-A614-DA89-FA623B582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852FF-4235-AD68-DFF2-623FC6C75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714BA-1FEE-3E23-7CF0-3DC2B204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3E406-32FF-5674-1512-9770CBF3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62545-138B-84B4-1F76-1A0A7879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084F-0198-F8D4-5E22-03BC9DD2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3A8CB-636C-3001-7096-BD6BCB0B7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B8101-B067-B969-0E5A-4CC6DB98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A2CA1-566B-FB30-8650-89EDA91BF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95C0E-4971-BEBE-D4EB-B0EB33BB6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BD12A-9348-636A-4DBE-D175D9D7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3F47E-A18E-DB82-B047-862FFF4D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AD6357-AEF8-42A2-D232-211C1720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8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A8C5-425F-25BE-D9F8-6CC7CB7D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ADD32-8060-31A9-F906-A095FE14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16F45-FF7A-41AB-9E69-D4943F31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1B954-7234-09EB-4415-4771C8E0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0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B6B21-642C-ECF4-46AA-CA7DAEDD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64518-2054-9F7A-8AB5-23AA14B0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8A2CF-64C3-259F-528D-22B5135D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9B31-E9BD-3D33-4D94-E93E02AF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6B94-D307-2112-7D9D-7BC208CAA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D9435-6F44-9BAE-D7AD-F907BF44C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E53F8-A3FA-B02D-A960-E49DBEFD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2759-9C8F-3E6B-7BC0-F793393D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F9016-B78A-693B-B192-9E0A2C7B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5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6FFE-76A8-E358-C152-256A749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47D7D-5CE8-4432-62B1-ABD7F5715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5C756-01E5-45ED-38E7-37185AB5E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8019B-CC2D-54CF-142F-3A9D175C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75E6C-A8D9-A709-7F4D-1A946CC1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EB132-236B-1343-0D91-8BCA66C2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4E860-380E-0AFB-47CB-C448AD26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7274-9E0C-2BE9-5B67-98995C12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5715A-52FD-DE52-C9DA-22801D9D4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A439F-089F-477D-9538-0D5A5CD04D7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FB9B6-74BA-9707-F080-934C9F58E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2339C-C43B-5FE1-3874-A31762A4B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F738D2-075B-47BF-9D7D-BE98A2BD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03418-95B5-D71A-84D5-D420A557F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01453"/>
            <a:ext cx="10909640" cy="1065836"/>
          </a:xfrm>
        </p:spPr>
        <p:txBody>
          <a:bodyPr anchor="ctr">
            <a:normAutofit/>
          </a:bodyPr>
          <a:lstStyle/>
          <a:p>
            <a:r>
              <a:rPr lang="en-US" sz="6600" dirty="0"/>
              <a:t>Please save our park and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4E213-2818-0F8A-8410-2E69878D8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47503"/>
            <a:ext cx="10909643" cy="552659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pic>
        <p:nvPicPr>
          <p:cNvPr id="5" name="Picture 4" descr="A patch of grass and leaves on the ground&#10;&#10;Description automatically generated">
            <a:extLst>
              <a:ext uri="{FF2B5EF4-FFF2-40B4-BE49-F238E27FC236}">
                <a16:creationId xmlns:a16="http://schemas.microsoft.com/office/drawing/2014/main" id="{96E9A545-4DB6-DDB0-C456-141705D10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0" y="320040"/>
            <a:ext cx="5176536" cy="3895344"/>
          </a:xfrm>
          <a:prstGeom prst="rect">
            <a:avLst/>
          </a:prstGeom>
        </p:spPr>
      </p:pic>
      <p:pic>
        <p:nvPicPr>
          <p:cNvPr id="7" name="Picture 6" descr="A close-up of a bush&#10;&#10;Description automatically generated">
            <a:extLst>
              <a:ext uri="{FF2B5EF4-FFF2-40B4-BE49-F238E27FC236}">
                <a16:creationId xmlns:a16="http://schemas.microsoft.com/office/drawing/2014/main" id="{3681295F-522C-243B-6F05-208FCE45D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393901"/>
            <a:ext cx="5614416" cy="3747622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3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20D64-8C98-F59C-247F-16FD29AB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5600" dirty="0"/>
              <a:t>What we risk losing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ree with no leaves&#10;&#10;Description automatically generated">
            <a:extLst>
              <a:ext uri="{FF2B5EF4-FFF2-40B4-BE49-F238E27FC236}">
                <a16:creationId xmlns:a16="http://schemas.microsoft.com/office/drawing/2014/main" id="{A4256358-839F-3B1E-65ED-7B4A201C1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1" b="2"/>
          <a:stretch/>
        </p:blipFill>
        <p:spPr>
          <a:xfrm rot="16200000">
            <a:off x="-239536" y="818188"/>
            <a:ext cx="6258983" cy="5221625"/>
          </a:xfrm>
          <a:prstGeom prst="rect">
            <a:avLst/>
          </a:prstGeom>
        </p:spPr>
      </p:pic>
      <p:pic>
        <p:nvPicPr>
          <p:cNvPr id="7" name="Content Placeholder 6" descr="A black cat in a forest&#10;&#10;Description automatically generated with medium confidence">
            <a:extLst>
              <a:ext uri="{FF2B5EF4-FFF2-40B4-BE49-F238E27FC236}">
                <a16:creationId xmlns:a16="http://schemas.microsoft.com/office/drawing/2014/main" id="{478CB197-BDDC-7659-F2B4-4F253B6A7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63" y="3023394"/>
            <a:ext cx="4433887" cy="2955924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Please save our park and trees</vt:lpstr>
      <vt:lpstr>What we risk 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Slyter</dc:creator>
  <cp:lastModifiedBy>Brandon Slyter</cp:lastModifiedBy>
  <cp:revision>1</cp:revision>
  <dcterms:created xsi:type="dcterms:W3CDTF">2024-12-03T20:35:29Z</dcterms:created>
  <dcterms:modified xsi:type="dcterms:W3CDTF">2024-12-03T20:37:07Z</dcterms:modified>
</cp:coreProperties>
</file>