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89B6C-8432-6747-8A14-CA1AAB677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5C60B-1F58-B84B-B7ED-A1F528CBE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5BA23-FF56-B8CE-3F85-ED3AED14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80A4D-FD94-7666-107B-44A5809F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19B3-5781-0C29-B6B3-30EE9F04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421F-6E90-CF9C-D302-F6A18080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FFDEB-64BC-EA1C-2AEF-027815E6D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CE9D1-025C-C208-943C-1A4C967BF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AF9A3-03ED-9D92-34AF-61EB2A88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8CD2D-75EE-7551-FDEE-7210C88A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795D33-A64F-5F5C-0B2D-F09C6157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974E9-ADD1-0776-CF91-89812A9C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CE6C0-F4C2-F47B-712B-5BE86961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CFC09-1ED7-B5DE-1289-46BF1389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E3A5-4D67-1637-4D3D-C285CD2E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D529-181A-010A-2053-DCDD6719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6FC59-EF6D-4DAD-8D0C-AC04E03E7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AEB6-0D98-4420-6515-D6E43A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4C75-EEBA-638E-1685-4672A2BA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79BA-97E4-FB2A-B110-1D41102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638F-D170-0670-1954-0B278E3B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A7F92-FFBE-E464-B613-3C18F2E17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B9BDB-F706-90CA-F7CA-2BED517D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3AD1E-C331-6BC2-7A70-A1868F77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0F1-3682-C311-0715-98F58F7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3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E0E1B-91DE-E8E1-B653-6374521E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45FA-04BF-00AF-4597-0055686BD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96024-2256-5DDE-3111-823002BBD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849C2-44CE-D8E1-7080-01D8F8CA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1BFBD-EFBB-2DDF-DE39-40CDEC1E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8EB30-6B99-A74B-6D22-50D71010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3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8831-7AB6-7768-D085-1446C0B0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4378C-48D5-2DC1-1DFD-91EF70F11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06601-735B-88D7-E479-236853B17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90E42-D3E3-FEB6-7892-FBFABE976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57907-DCD1-CB23-9157-7A8720AC6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7E0C0-2E3E-22BC-7321-60D63255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B2785-0DAC-502E-0B18-1D5B2E2E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80E1C-A06E-14BA-AE92-C639A9B1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1FA5-66AC-E16B-67E8-FB6ADC4C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B3C47-C1DE-60B5-AF4F-91096A6F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2B37F-2050-F11F-A38C-57A599F7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61C74-DB91-F4DE-55E7-96481A3D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3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2747C-2439-E6E7-A6D2-41244B75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36B7C-B13D-D3CF-D37F-9962E551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915C9-391F-F9CA-DA14-EEB3CD50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3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3CB3-C0E2-8306-D23D-17A395DE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80E3-5B46-B463-D350-B58CDBE4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DD9D8-DBCB-C024-4A3A-ECD10003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53B5-EC5F-4796-4235-04F36FD4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E32C0-A5B2-BB95-C0A6-D1AD42D2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4FF6C-79C3-7954-AF55-6FDE89F0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0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39CB-3D5C-F89B-25DF-E0DF35E6B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3342E-D2D7-89F9-FDB2-4C5424369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0E78-E36E-EEC9-0D82-0D0BA3F47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D31A9-3D95-C64C-82C8-25F9654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30B3-49D4-B85D-946B-23BA15A8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A2C57-C6B0-E46A-E333-DEB3A8D4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6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78AB4-E92D-5697-5253-9193B6B9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709DF-7618-AB5C-64E1-B92F699A3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9D91A-4603-409B-7CDD-0CCA636D2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08F968-8B46-43A0-B365-66154FD8A74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E67C-3E88-436A-C9A6-65B527F0C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C4940-6F77-1324-A183-842715688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04B3B4-8A46-4943-A303-CD6CC8B90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35D97-6C43-7E15-488D-6CCA8635C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321728"/>
            <a:ext cx="6999883" cy="967956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CPRD land infringed upon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75A5B-FFEC-A20A-6720-DB0B7C674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543" y="321728"/>
            <a:ext cx="3300998" cy="967956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Park trees gone forever</a:t>
            </a:r>
          </a:p>
        </p:txBody>
      </p:sp>
      <p:pic>
        <p:nvPicPr>
          <p:cNvPr id="11" name="Picture 10" descr="Long shot of a fence&#10;&#10;Description automatically generated">
            <a:extLst>
              <a:ext uri="{FF2B5EF4-FFF2-40B4-BE49-F238E27FC236}">
                <a16:creationId xmlns:a16="http://schemas.microsoft.com/office/drawing/2014/main" id="{10451302-ACA5-743D-E3DD-EDF71995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0254" y="2463960"/>
            <a:ext cx="5294764" cy="3534256"/>
          </a:xfrm>
          <a:prstGeom prst="rect">
            <a:avLst/>
          </a:prstGeom>
        </p:spPr>
      </p:pic>
      <p:pic>
        <p:nvPicPr>
          <p:cNvPr id="19" name="Picture 18" descr="A wooden stick in the ground&#10;&#10;Description automatically generated">
            <a:extLst>
              <a:ext uri="{FF2B5EF4-FFF2-40B4-BE49-F238E27FC236}">
                <a16:creationId xmlns:a16="http://schemas.microsoft.com/office/drawing/2014/main" id="{71E86194-80E1-C339-B729-DC5492FA9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56" y="1563235"/>
            <a:ext cx="3984309" cy="5294763"/>
          </a:xfrm>
          <a:prstGeom prst="rect">
            <a:avLst/>
          </a:prstGeom>
        </p:spPr>
      </p:pic>
      <p:pic>
        <p:nvPicPr>
          <p:cNvPr id="15" name="Picture 14" descr="A gravel road with leaves on it&#10;&#10;Description automatically generated">
            <a:extLst>
              <a:ext uri="{FF2B5EF4-FFF2-40B4-BE49-F238E27FC236}">
                <a16:creationId xmlns:a16="http://schemas.microsoft.com/office/drawing/2014/main" id="{8776CFE8-CB3F-7883-4437-FF88C7B8F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24" y="1568644"/>
            <a:ext cx="4011050" cy="5330298"/>
          </a:xfrm>
          <a:prstGeom prst="rect">
            <a:avLst/>
          </a:prstGeom>
        </p:spPr>
      </p:pic>
      <p:pic>
        <p:nvPicPr>
          <p:cNvPr id="9" name="Picture 8" descr="Long shot of a red object on the ground&#10;&#10;Description automatically generated">
            <a:extLst>
              <a:ext uri="{FF2B5EF4-FFF2-40B4-BE49-F238E27FC236}">
                <a16:creationId xmlns:a16="http://schemas.microsoft.com/office/drawing/2014/main" id="{0215198E-250C-550D-F447-B5C9BFF23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0209" y="2459281"/>
            <a:ext cx="5300378" cy="35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forest&#10;&#10;Description automatically generated">
            <a:extLst>
              <a:ext uri="{FF2B5EF4-FFF2-40B4-BE49-F238E27FC236}">
                <a16:creationId xmlns:a16="http://schemas.microsoft.com/office/drawing/2014/main" id="{50C5F8E4-3576-97D3-FC0F-59A57AD1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5C573-5297-F289-7C6B-E29089B4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CPRD owned trees with damaged roots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rt road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E6EEF6A-B0DC-7995-BB8B-4ABB3B46C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04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1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CPRD land infringed upon</vt:lpstr>
      <vt:lpstr>CPRD owned trees with damaged roots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Slyter</dc:creator>
  <cp:lastModifiedBy>Brandon Slyter</cp:lastModifiedBy>
  <cp:revision>1</cp:revision>
  <dcterms:created xsi:type="dcterms:W3CDTF">2024-12-03T19:02:21Z</dcterms:created>
  <dcterms:modified xsi:type="dcterms:W3CDTF">2024-12-03T19:10:23Z</dcterms:modified>
</cp:coreProperties>
</file>