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0BE4-4634-5E38-A789-1A7122F8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C13FA-E424-CACC-76EC-E2D93D524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ADCB-3A0E-D737-726B-90280A76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6EA2-429F-5419-5253-8756C7D6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5AEF0-4E47-5F3C-27A2-24FCA8D5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F49E-BABC-7CEB-991E-2FC80C7A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95342-2C74-9E5C-C151-B079FE148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BBAD9-B5FE-518B-528C-C1C320EE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9BF0-7D0E-ED3A-0AC5-CC4FCFD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85F01-B943-024A-E6F5-04E4676B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A807F-BC92-F582-40AD-8768C11CF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12B53-1CCA-662C-05B5-4655BDF8B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97CC0-BB5B-C301-18B1-92458C40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17C6F-D093-E150-A631-DCC02034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BF2F-C58B-4DC2-6DE9-8DC71055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4DD9-01B9-663E-67AE-940D96B7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A7113-FC07-9983-F4DE-07F72706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3F3B6-B69B-BBF5-9AA7-E3FA6DF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F94F-A88A-50C4-8AD6-8966CD52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87CC-F651-99D4-C5DA-E9521ECE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7711-5E07-DBC1-A496-BCED2460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EBA07-1335-F70A-134C-63ABE9E7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898E-A84B-D135-3BC6-E345C100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1931D-B9E2-645C-CD18-BDE6A174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719EA-4144-E654-2C60-D7AB9817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1C81-A557-AEF9-BD8A-4EE4929D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FF1-1BDC-DBE0-3139-EFF9E1B8B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DB363-2A82-20E8-FE1B-D5D574F25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1CC08-D33C-0E3A-3E48-D28CAD5F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18A7B-9711-3C17-9A97-D4F45C7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9E1C7-DDDE-1AC7-6BE5-2F6B3076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D453-5D04-3726-9221-6BB3D5C2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55501-6F09-E6B9-3085-FA51E091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9369A-9690-A11F-8A95-08A21CFC4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271BF-94C5-5DA9-3B39-40915D5B8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215D9-D244-AF34-79A8-321CDE79B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A96974-1190-E26A-2B47-B4199BA4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5EE4F-0A1C-096C-935A-09B8BB4A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8B46D-533B-8971-28D2-7719D397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04A8-9891-360A-7CA2-42A11616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30D46-B48B-B205-6B80-CA201D33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ECC45-5291-D4EF-C1FF-13865A9B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D074-2ED5-A4F0-67B9-FB5A8CA2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AFFD8-B5F7-1494-65E3-01484355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D830C-F9A5-E39C-9F8F-5F0F125E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620D2-5550-5227-7AC1-61C6EE88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9673-DF56-EDAE-347D-CBF7CE6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4EE7-3414-F65F-4402-BB712EAA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17CB7-296A-BD06-1601-6ACB497A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53906-87C8-C9B1-740B-3F00FECC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DB16-90F5-6480-0778-9BDB7C52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1B0A-93D8-6404-72D9-DB6AA7BC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7F1E-A0D1-188D-171F-6AA13461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32B6E-162F-F761-F369-29B0A2B1D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49DB-90B6-1F4D-6B42-110443A3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84F99-9E43-593D-C7AE-39C5E304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577E6-4EC9-CF03-0866-C9FB256D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CDE70-65E9-5169-E13D-ADCCA219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6EEDCE-295B-8384-B923-F3F70FA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39869-F7F1-0081-52D0-4BF047A1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CAC0-B3AA-64DB-D2D8-9794BC79D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E994D3-3F16-4C83-929D-957E0E3D45E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FCB4-82EA-C45D-BC30-9E65BB4B2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1912-506E-6937-E13E-3407CA7A2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9087D-F18C-42B4-83D9-FF59D72A0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uddy road with trees in the background&#10;&#10;Description automatically generated">
            <a:extLst>
              <a:ext uri="{FF2B5EF4-FFF2-40B4-BE49-F238E27FC236}">
                <a16:creationId xmlns:a16="http://schemas.microsoft.com/office/drawing/2014/main" id="{E2A3CAC3-E842-D7F5-C71D-3413D749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87DCA-4194-2E02-3A06-D6C962CB8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This burn was in fact prohibited, and no permit was issued.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Confirmed by DEQ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811EE-F89D-6BE2-0E72-19EBB44C0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OAR 340-264-0110</a:t>
            </a:r>
          </a:p>
        </p:txBody>
      </p:sp>
    </p:spTree>
    <p:extLst>
      <p:ext uri="{BB962C8B-B14F-4D97-AF65-F5344CB8AC3E}">
        <p14:creationId xmlns:p14="http://schemas.microsoft.com/office/powerpoint/2010/main" val="27235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346F0-B7CF-4D4B-C006-17107B92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27B7CB-29C0-7C69-B6C0-E1A5F0F5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7F616-614C-0FFC-B36D-6A01CF5F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D24E24-4EA6-5837-4CF8-560E9F451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C66D8A-23BF-C2E0-AD01-02FF7A221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93D62-7DAE-02D3-9C89-27C47F136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Despite no permit, the burn was carried out.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2BADE-A174-45D3-0766-9025F1065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97" y="743803"/>
            <a:ext cx="2958969" cy="1382392"/>
          </a:xfrm>
        </p:spPr>
        <p:txBody>
          <a:bodyPr anchor="b">
            <a:normAutofit fontScale="92500"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</a:rPr>
              <a:t>Wasted public resources,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Public nuisance 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</a:rPr>
              <a:t>(OAR 340-264, Section 24)</a:t>
            </a:r>
          </a:p>
        </p:txBody>
      </p:sp>
      <p:pic>
        <p:nvPicPr>
          <p:cNvPr id="6" name="Picture 5" descr="A view of a fire truck from a window&#10;&#10;Description automatically generated">
            <a:extLst>
              <a:ext uri="{FF2B5EF4-FFF2-40B4-BE49-F238E27FC236}">
                <a16:creationId xmlns:a16="http://schemas.microsoft.com/office/drawing/2014/main" id="{B94EFF84-B626-D818-DE9F-89D8403B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-17818"/>
            <a:ext cx="3857625" cy="6858000"/>
          </a:xfrm>
          <a:prstGeom prst="rect">
            <a:avLst/>
          </a:prstGeom>
        </p:spPr>
      </p:pic>
      <p:pic>
        <p:nvPicPr>
          <p:cNvPr id="8" name="Picture 7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8D1C7B25-CA32-BF16-ECBE-453F3A23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19" y="-17818"/>
            <a:ext cx="3237651" cy="701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This burn was in fact prohibited, and no permit was issued. Confirmed by DEQ</vt:lpstr>
      <vt:lpstr>Despite no permit, the burn was carried out.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Brandon Slyter</dc:creator>
  <cp:lastModifiedBy>Brandon Slyter</cp:lastModifiedBy>
  <cp:revision>2</cp:revision>
  <dcterms:created xsi:type="dcterms:W3CDTF">2024-12-03T19:13:54Z</dcterms:created>
  <dcterms:modified xsi:type="dcterms:W3CDTF">2024-12-03T20:32:54Z</dcterms:modified>
</cp:coreProperties>
</file>